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CE6F4-FA8C-4A3E-9548-5C33DF69DDFE}" type="datetimeFigureOut">
              <a:rPr lang="en-US" smtClean="0"/>
              <a:pPr/>
              <a:t>7/15/2010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1A9AF-F0CD-4F27-9FEC-D6559A0E8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71612"/>
            <a:ext cx="7772400" cy="4524388"/>
          </a:xfrm>
        </p:spPr>
        <p:txBody>
          <a:bodyPr>
            <a:noAutofit/>
          </a:bodyPr>
          <a:lstStyle/>
          <a:p>
            <a:pPr eaLnBrk="1" hangingPunct="1"/>
            <a:r>
              <a:rPr lang="en-GB" b="1" dirty="0" smtClean="0">
                <a:latin typeface="Comic Sans MS" pitchFamily="66" charset="0"/>
              </a:rPr>
              <a:t>To improve your higher thinking skills by....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GB" b="1" dirty="0" smtClean="0">
                <a:solidFill>
                  <a:srgbClr val="FF0000"/>
                </a:solidFill>
                <a:latin typeface="Comic Sans MS" pitchFamily="66" charset="0"/>
              </a:rPr>
              <a:t>Analysing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GB" b="1" dirty="0" smtClean="0">
                <a:solidFill>
                  <a:srgbClr val="7030A0"/>
                </a:solidFill>
                <a:latin typeface="Comic Sans MS" pitchFamily="66" charset="0"/>
              </a:rPr>
              <a:t>Evaluating</a:t>
            </a:r>
            <a:r>
              <a:rPr lang="en-GB" b="1" dirty="0" smtClean="0">
                <a:latin typeface="Comic Sans MS" pitchFamily="66" charset="0"/>
              </a:rPr>
              <a:t>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GB" b="1" dirty="0" smtClean="0">
                <a:solidFill>
                  <a:srgbClr val="0000FF"/>
                </a:solidFill>
                <a:latin typeface="Comic Sans MS" pitchFamily="66" charset="0"/>
              </a:rPr>
              <a:t>Improving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smtClean="0">
                <a:latin typeface="Comic Sans MS" pitchFamily="66" charset="0"/>
              </a:rPr>
              <a:t>      .......your drafts.</a:t>
            </a:r>
          </a:p>
          <a:p>
            <a:pPr eaLnBrk="1" hangingPunct="1">
              <a:buNone/>
            </a:pPr>
            <a:endParaRPr lang="en-GB" b="1" dirty="0" smtClean="0">
              <a:latin typeface="Comic Sans MS" pitchFamily="66" charset="0"/>
            </a:endParaRPr>
          </a:p>
          <a:p>
            <a:r>
              <a:rPr lang="en-GB" b="1" dirty="0" smtClean="0">
                <a:latin typeface="Comic Sans MS" pitchFamily="66" charset="0"/>
              </a:rPr>
              <a:t>To be familiar with the second half of the film</a:t>
            </a:r>
          </a:p>
        </p:txBody>
      </p:sp>
      <p:pic>
        <p:nvPicPr>
          <p:cNvPr id="3075" name="Picture 4" descr="bs012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381000"/>
            <a:ext cx="1811322" cy="1462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SBrown905</dc:creator>
  <cp:lastModifiedBy>SBrown905</cp:lastModifiedBy>
  <cp:revision>1</cp:revision>
  <dcterms:created xsi:type="dcterms:W3CDTF">2010-04-11T19:57:44Z</dcterms:created>
  <dcterms:modified xsi:type="dcterms:W3CDTF">2010-07-15T13:16:01Z</dcterms:modified>
</cp:coreProperties>
</file>