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258" r:id="rId4"/>
    <p:sldId id="261" r:id="rId5"/>
    <p:sldId id="262" r:id="rId6"/>
    <p:sldId id="265" r:id="rId7"/>
    <p:sldId id="263" r:id="rId8"/>
    <p:sldId id="274" r:id="rId9"/>
    <p:sldId id="273" r:id="rId10"/>
    <p:sldId id="272" r:id="rId11"/>
    <p:sldId id="271" r:id="rId12"/>
    <p:sldId id="270" r:id="rId13"/>
    <p:sldId id="269" r:id="rId14"/>
    <p:sldId id="260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1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ED91-8258-A24D-8A99-E0D603E8220C}" type="datetimeFigureOut">
              <a:rPr lang="en-US" smtClean="0"/>
              <a:t>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6CC-D8CF-6D4A-B6B1-198DAF3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ED91-8258-A24D-8A99-E0D603E8220C}" type="datetimeFigureOut">
              <a:rPr lang="en-US" smtClean="0"/>
              <a:t>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6CC-D8CF-6D4A-B6B1-198DAF3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8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ED91-8258-A24D-8A99-E0D603E8220C}" type="datetimeFigureOut">
              <a:rPr lang="en-US" smtClean="0"/>
              <a:t>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6CC-D8CF-6D4A-B6B1-198DAF3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8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ED91-8258-A24D-8A99-E0D603E8220C}" type="datetimeFigureOut">
              <a:rPr lang="en-US" smtClean="0"/>
              <a:t>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6CC-D8CF-6D4A-B6B1-198DAF3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4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ED91-8258-A24D-8A99-E0D603E8220C}" type="datetimeFigureOut">
              <a:rPr lang="en-US" smtClean="0"/>
              <a:t>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6CC-D8CF-6D4A-B6B1-198DAF3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ED91-8258-A24D-8A99-E0D603E8220C}" type="datetimeFigureOut">
              <a:rPr lang="en-US" smtClean="0"/>
              <a:t>4/02/13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6CC-D8CF-6D4A-B6B1-198DAF3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9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ED91-8258-A24D-8A99-E0D603E8220C}" type="datetimeFigureOut">
              <a:rPr lang="en-US" smtClean="0"/>
              <a:t>4/02/13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6CC-D8CF-6D4A-B6B1-198DAF3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9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ED91-8258-A24D-8A99-E0D603E8220C}" type="datetimeFigureOut">
              <a:rPr lang="en-US" smtClean="0"/>
              <a:t>4/02/13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6CC-D8CF-6D4A-B6B1-198DAF3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ED91-8258-A24D-8A99-E0D603E8220C}" type="datetimeFigureOut">
              <a:rPr lang="en-US" smtClean="0"/>
              <a:t>4/02/13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6CC-D8CF-6D4A-B6B1-198DAF3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7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ED91-8258-A24D-8A99-E0D603E8220C}" type="datetimeFigureOut">
              <a:rPr lang="en-US" smtClean="0"/>
              <a:t>4/02/13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6CC-D8CF-6D4A-B6B1-198DAF3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ED91-8258-A24D-8A99-E0D603E8220C}" type="datetimeFigureOut">
              <a:rPr lang="en-US" smtClean="0"/>
              <a:t>4/02/13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66CC-D8CF-6D4A-B6B1-198DAF3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ED91-8258-A24D-8A99-E0D603E8220C}" type="datetimeFigureOut">
              <a:rPr lang="en-US" smtClean="0"/>
              <a:t>4/02/13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766CC-D8CF-6D4A-B6B1-198DAF3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8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5.27.4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91" r="-94791"/>
          <a:stretch/>
        </p:blipFill>
        <p:spPr>
          <a:xfrm>
            <a:off x="-1279995" y="204390"/>
            <a:ext cx="11882547" cy="6534943"/>
          </a:xfrm>
        </p:spPr>
      </p:pic>
      <p:sp>
        <p:nvSpPr>
          <p:cNvPr id="2" name="TextBox 1"/>
          <p:cNvSpPr txBox="1"/>
          <p:nvPr/>
        </p:nvSpPr>
        <p:spPr>
          <a:xfrm>
            <a:off x="181415" y="1507329"/>
            <a:ext cx="23304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Hypoth</a:t>
            </a:r>
            <a:r>
              <a:rPr lang="en-US" sz="3200" dirty="0" err="1" smtClean="0"/>
              <a:t>èse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321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11.03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09" r="-17709"/>
          <a:stretch>
            <a:fillRect/>
          </a:stretch>
        </p:blipFill>
        <p:spPr>
          <a:xfrm>
            <a:off x="-248171" y="678352"/>
            <a:ext cx="9693260" cy="5330920"/>
          </a:xfrm>
        </p:spPr>
      </p:pic>
    </p:spTree>
    <p:extLst>
      <p:ext uri="{BB962C8B-B14F-4D97-AF65-F5344CB8AC3E}">
        <p14:creationId xmlns:p14="http://schemas.microsoft.com/office/powerpoint/2010/main" val="48450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11.02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68" r="-16368"/>
          <a:stretch>
            <a:fillRect/>
          </a:stretch>
        </p:blipFill>
        <p:spPr>
          <a:xfrm>
            <a:off x="-715316" y="481775"/>
            <a:ext cx="10210150" cy="5615189"/>
          </a:xfrm>
        </p:spPr>
      </p:pic>
    </p:spTree>
    <p:extLst>
      <p:ext uri="{BB962C8B-B14F-4D97-AF65-F5344CB8AC3E}">
        <p14:creationId xmlns:p14="http://schemas.microsoft.com/office/powerpoint/2010/main" val="423607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11.01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77" r="-16277"/>
          <a:stretch>
            <a:fillRect/>
          </a:stretch>
        </p:blipFill>
        <p:spPr>
          <a:xfrm>
            <a:off x="-725257" y="423380"/>
            <a:ext cx="10608339" cy="5834178"/>
          </a:xfrm>
        </p:spPr>
      </p:pic>
    </p:spTree>
    <p:extLst>
      <p:ext uri="{BB962C8B-B14F-4D97-AF65-F5344CB8AC3E}">
        <p14:creationId xmlns:p14="http://schemas.microsoft.com/office/powerpoint/2010/main" val="367593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10.40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26" r="-16526"/>
          <a:stretch>
            <a:fillRect/>
          </a:stretch>
        </p:blipFill>
        <p:spPr>
          <a:xfrm>
            <a:off x="-666869" y="467177"/>
            <a:ext cx="10555247" cy="5804979"/>
          </a:xfrm>
        </p:spPr>
      </p:pic>
    </p:spTree>
    <p:extLst>
      <p:ext uri="{BB962C8B-B14F-4D97-AF65-F5344CB8AC3E}">
        <p14:creationId xmlns:p14="http://schemas.microsoft.com/office/powerpoint/2010/main" val="294522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10.34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77" r="-16477"/>
          <a:stretch>
            <a:fillRect/>
          </a:stretch>
        </p:blipFill>
        <p:spPr>
          <a:xfrm>
            <a:off x="-418694" y="569370"/>
            <a:ext cx="10157070" cy="5585997"/>
          </a:xfrm>
        </p:spPr>
      </p:pic>
    </p:spTree>
    <p:extLst>
      <p:ext uri="{BB962C8B-B14F-4D97-AF65-F5344CB8AC3E}">
        <p14:creationId xmlns:p14="http://schemas.microsoft.com/office/powerpoint/2010/main" val="147812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10.36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19" r="-16319"/>
          <a:stretch>
            <a:fillRect/>
          </a:stretch>
        </p:blipFill>
        <p:spPr>
          <a:xfrm>
            <a:off x="-506268" y="569372"/>
            <a:ext cx="10103966" cy="5556792"/>
          </a:xfrm>
        </p:spPr>
      </p:pic>
    </p:spTree>
    <p:extLst>
      <p:ext uri="{BB962C8B-B14F-4D97-AF65-F5344CB8AC3E}">
        <p14:creationId xmlns:p14="http://schemas.microsoft.com/office/powerpoint/2010/main" val="392860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10.37.2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10" r="-16410"/>
          <a:stretch>
            <a:fillRect/>
          </a:stretch>
        </p:blipFill>
        <p:spPr>
          <a:xfrm>
            <a:off x="-827449" y="452579"/>
            <a:ext cx="10873798" cy="5980170"/>
          </a:xfrm>
        </p:spPr>
      </p:pic>
    </p:spTree>
    <p:extLst>
      <p:ext uri="{BB962C8B-B14F-4D97-AF65-F5344CB8AC3E}">
        <p14:creationId xmlns:p14="http://schemas.microsoft.com/office/powerpoint/2010/main" val="1341178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10.38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84" r="-16484"/>
          <a:stretch>
            <a:fillRect/>
          </a:stretch>
        </p:blipFill>
        <p:spPr>
          <a:xfrm>
            <a:off x="-812852" y="379580"/>
            <a:ext cx="10794161" cy="5936373"/>
          </a:xfrm>
        </p:spPr>
      </p:pic>
    </p:spTree>
    <p:extLst>
      <p:ext uri="{BB962C8B-B14F-4D97-AF65-F5344CB8AC3E}">
        <p14:creationId xmlns:p14="http://schemas.microsoft.com/office/powerpoint/2010/main" val="59597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5.27.4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791" r="-94791"/>
          <a:stretch/>
        </p:blipFill>
        <p:spPr>
          <a:xfrm>
            <a:off x="-1279995" y="204390"/>
            <a:ext cx="11882547" cy="6534943"/>
          </a:xfrm>
        </p:spPr>
      </p:pic>
      <p:sp>
        <p:nvSpPr>
          <p:cNvPr id="5" name="TextBox 4"/>
          <p:cNvSpPr txBox="1"/>
          <p:nvPr/>
        </p:nvSpPr>
        <p:spPr>
          <a:xfrm>
            <a:off x="2875862" y="4846953"/>
            <a:ext cx="3576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K_R_K_ _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307010" y="1242151"/>
            <a:ext cx="1800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A E I O 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4302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5.30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69" r="-95269"/>
          <a:stretch>
            <a:fillRect/>
          </a:stretch>
        </p:blipFill>
        <p:spPr>
          <a:xfrm>
            <a:off x="-1323789" y="102196"/>
            <a:ext cx="12177958" cy="6697408"/>
          </a:xfrm>
        </p:spPr>
      </p:pic>
    </p:spTree>
    <p:extLst>
      <p:ext uri="{BB962C8B-B14F-4D97-AF65-F5344CB8AC3E}">
        <p14:creationId xmlns:p14="http://schemas.microsoft.com/office/powerpoint/2010/main" val="423996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5.30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69" r="-95269"/>
          <a:stretch>
            <a:fillRect/>
          </a:stretch>
        </p:blipFill>
        <p:spPr>
          <a:xfrm>
            <a:off x="-1323789" y="102196"/>
            <a:ext cx="12177958" cy="6697408"/>
          </a:xfrm>
        </p:spPr>
      </p:pic>
      <p:sp>
        <p:nvSpPr>
          <p:cNvPr id="5" name="TextBox 4"/>
          <p:cNvSpPr txBox="1"/>
          <p:nvPr/>
        </p:nvSpPr>
        <p:spPr>
          <a:xfrm>
            <a:off x="394154" y="583970"/>
            <a:ext cx="20291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Film</a:t>
            </a:r>
          </a:p>
          <a:p>
            <a:endParaRPr lang="en-US" sz="3600" dirty="0" smtClean="0"/>
          </a:p>
          <a:p>
            <a:r>
              <a:rPr lang="en-US" sz="3600" dirty="0" smtClean="0"/>
              <a:t>Music</a:t>
            </a:r>
          </a:p>
          <a:p>
            <a:endParaRPr lang="en-US" sz="3600" dirty="0" smtClean="0"/>
          </a:p>
          <a:p>
            <a:r>
              <a:rPr lang="en-US" sz="3600" dirty="0" smtClean="0"/>
              <a:t>Original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5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5.30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69" r="-95269"/>
          <a:stretch>
            <a:fillRect/>
          </a:stretch>
        </p:blipFill>
        <p:spPr>
          <a:xfrm>
            <a:off x="-1323789" y="102196"/>
            <a:ext cx="12177958" cy="6697408"/>
          </a:xfrm>
        </p:spPr>
      </p:pic>
      <p:sp>
        <p:nvSpPr>
          <p:cNvPr id="3" name="TextBox 2"/>
          <p:cNvSpPr txBox="1"/>
          <p:nvPr/>
        </p:nvSpPr>
        <p:spPr>
          <a:xfrm>
            <a:off x="7007176" y="583970"/>
            <a:ext cx="19561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Sorcière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Un </a:t>
            </a:r>
            <a:r>
              <a:rPr lang="en-US" sz="2400" dirty="0" err="1" smtClean="0"/>
              <a:t>garçon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Un enfant</a:t>
            </a:r>
          </a:p>
          <a:p>
            <a:endParaRPr lang="en-US" sz="2400" dirty="0"/>
          </a:p>
          <a:p>
            <a:r>
              <a:rPr lang="en-US" sz="2400" dirty="0" smtClean="0"/>
              <a:t>Un </a:t>
            </a:r>
            <a:r>
              <a:rPr lang="en-US" sz="2400" dirty="0" err="1" smtClean="0"/>
              <a:t>écureuil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Un </a:t>
            </a:r>
            <a:r>
              <a:rPr lang="en-US" sz="2400" dirty="0" err="1" smtClean="0"/>
              <a:t>arbre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4154" y="583970"/>
            <a:ext cx="20291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Film</a:t>
            </a:r>
          </a:p>
          <a:p>
            <a:endParaRPr lang="en-US" sz="3600" dirty="0" smtClean="0"/>
          </a:p>
          <a:p>
            <a:r>
              <a:rPr lang="en-US" sz="3600" dirty="0" smtClean="0"/>
              <a:t>Music</a:t>
            </a:r>
          </a:p>
          <a:p>
            <a:endParaRPr lang="en-US" sz="3600" dirty="0" smtClean="0"/>
          </a:p>
          <a:p>
            <a:r>
              <a:rPr lang="en-US" sz="3600" dirty="0" smtClean="0"/>
              <a:t>Original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5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5.30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69" r="-95269"/>
          <a:stretch>
            <a:fillRect/>
          </a:stretch>
        </p:blipFill>
        <p:spPr>
          <a:xfrm>
            <a:off x="-1323789" y="102196"/>
            <a:ext cx="12177958" cy="6697408"/>
          </a:xfrm>
        </p:spPr>
      </p:pic>
      <p:sp>
        <p:nvSpPr>
          <p:cNvPr id="3" name="TextBox 2"/>
          <p:cNvSpPr txBox="1"/>
          <p:nvPr/>
        </p:nvSpPr>
        <p:spPr>
          <a:xfrm>
            <a:off x="7007176" y="583970"/>
            <a:ext cx="19561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Sorcière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Un </a:t>
            </a:r>
            <a:r>
              <a:rPr lang="en-US" sz="2400" dirty="0" err="1" smtClean="0"/>
              <a:t>garçon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Un enfant</a:t>
            </a:r>
          </a:p>
          <a:p>
            <a:endParaRPr lang="en-US" sz="2400" dirty="0"/>
          </a:p>
          <a:p>
            <a:r>
              <a:rPr lang="en-US" sz="2400" dirty="0" smtClean="0"/>
              <a:t>Un </a:t>
            </a:r>
            <a:r>
              <a:rPr lang="en-US" sz="2400" dirty="0" err="1" smtClean="0"/>
              <a:t>écureuil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5179" y="1386929"/>
            <a:ext cx="27152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“Sur </a:t>
            </a:r>
            <a:r>
              <a:rPr lang="en-US" sz="3200" dirty="0" err="1" smtClean="0"/>
              <a:t>l’affiche</a:t>
            </a:r>
            <a:r>
              <a:rPr lang="en-US" sz="3200" dirty="0" smtClean="0"/>
              <a:t>, </a:t>
            </a:r>
          </a:p>
          <a:p>
            <a:r>
              <a:rPr lang="en-US" sz="3200" dirty="0" err="1" smtClean="0"/>
              <a:t>il</a:t>
            </a:r>
            <a:r>
              <a:rPr lang="en-US" sz="3200" dirty="0" smtClean="0"/>
              <a:t> y a quoi?</a:t>
            </a:r>
            <a:r>
              <a:rPr lang="en-US" sz="3600" dirty="0" smtClean="0"/>
              <a:t>”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“</a:t>
            </a:r>
            <a:r>
              <a:rPr lang="en-US" sz="3600" dirty="0" err="1" smtClean="0"/>
              <a:t>il</a:t>
            </a:r>
            <a:r>
              <a:rPr lang="en-US" sz="3600" dirty="0" smtClean="0"/>
              <a:t> y a un/</a:t>
            </a:r>
            <a:r>
              <a:rPr lang="en-US" sz="3600" dirty="0" err="1" smtClean="0"/>
              <a:t>une</a:t>
            </a:r>
            <a:r>
              <a:rPr lang="en-US" sz="3600" dirty="0" smtClean="0"/>
              <a:t>…”</a:t>
            </a:r>
          </a:p>
          <a:p>
            <a:endParaRPr lang="en-US" dirty="0"/>
          </a:p>
        </p:txBody>
      </p:sp>
      <p:sp>
        <p:nvSpPr>
          <p:cNvPr id="2" name="Rectangular Callout 1"/>
          <p:cNvSpPr/>
          <p:nvPr/>
        </p:nvSpPr>
        <p:spPr>
          <a:xfrm>
            <a:off x="145980" y="1167940"/>
            <a:ext cx="2423315" cy="1532922"/>
          </a:xfrm>
          <a:prstGeom prst="wedgeRectCallout">
            <a:avLst>
              <a:gd name="adj1" fmla="val -953"/>
              <a:gd name="adj2" fmla="val 72024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 flipH="1">
            <a:off x="145980" y="3430825"/>
            <a:ext cx="2423315" cy="1587867"/>
          </a:xfrm>
          <a:prstGeom prst="wedgeRectCallout">
            <a:avLst>
              <a:gd name="adj1" fmla="val -4568"/>
              <a:gd name="adj2" fmla="val 70775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5.30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69" r="-95269"/>
          <a:stretch>
            <a:fillRect/>
          </a:stretch>
        </p:blipFill>
        <p:spPr>
          <a:xfrm>
            <a:off x="-1323789" y="102196"/>
            <a:ext cx="12177958" cy="6697408"/>
          </a:xfrm>
        </p:spPr>
      </p:pic>
    </p:spTree>
    <p:extLst>
      <p:ext uri="{BB962C8B-B14F-4D97-AF65-F5344CB8AC3E}">
        <p14:creationId xmlns:p14="http://schemas.microsoft.com/office/powerpoint/2010/main" val="174535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11.05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59" r="-16459"/>
          <a:stretch>
            <a:fillRect/>
          </a:stretch>
        </p:blipFill>
        <p:spPr>
          <a:xfrm>
            <a:off x="-535483" y="423378"/>
            <a:ext cx="10369426" cy="5702785"/>
          </a:xfrm>
        </p:spPr>
      </p:pic>
    </p:spTree>
    <p:extLst>
      <p:ext uri="{BB962C8B-B14F-4D97-AF65-F5344CB8AC3E}">
        <p14:creationId xmlns:p14="http://schemas.microsoft.com/office/powerpoint/2010/main" val="126948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2-03 at 11.05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17" r="-16417"/>
          <a:stretch>
            <a:fillRect/>
          </a:stretch>
        </p:blipFill>
        <p:spPr>
          <a:xfrm>
            <a:off x="-608475" y="364982"/>
            <a:ext cx="10475610" cy="5761182"/>
          </a:xfrm>
        </p:spPr>
      </p:pic>
    </p:spTree>
    <p:extLst>
      <p:ext uri="{BB962C8B-B14F-4D97-AF65-F5344CB8AC3E}">
        <p14:creationId xmlns:p14="http://schemas.microsoft.com/office/powerpoint/2010/main" val="318574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52</Words>
  <Application>Microsoft Macintosh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Sharee Loffman</dc:creator>
  <cp:lastModifiedBy>Sharee Loffman</cp:lastModifiedBy>
  <cp:revision>5</cp:revision>
  <dcterms:created xsi:type="dcterms:W3CDTF">2013-02-03T09:25:25Z</dcterms:created>
  <dcterms:modified xsi:type="dcterms:W3CDTF">2013-02-04T03:26:54Z</dcterms:modified>
</cp:coreProperties>
</file>